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83" autoAdjust="0"/>
  </p:normalViewPr>
  <p:slideViewPr>
    <p:cSldViewPr>
      <p:cViewPr varScale="1">
        <p:scale>
          <a:sx n="105" d="100"/>
          <a:sy n="105" d="100"/>
        </p:scale>
        <p:origin x="52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2C35-40D6-45BB-8A46-8645B602AAAA}" type="datetimeFigureOut">
              <a:rPr lang="hu-HU" smtClean="0"/>
              <a:t>2015.06.15.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3BE3F-CDF2-4495-A061-60701FA82BC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14846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2C35-40D6-45BB-8A46-8645B602AAAA}" type="datetimeFigureOut">
              <a:rPr lang="hu-HU" smtClean="0"/>
              <a:t>2015.06.15.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3BE3F-CDF2-4495-A061-60701FA82BC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35895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2C35-40D6-45BB-8A46-8645B602AAAA}" type="datetimeFigureOut">
              <a:rPr lang="hu-HU" smtClean="0"/>
              <a:t>2015.06.15.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3BE3F-CDF2-4495-A061-60701FA82BC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31644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2C35-40D6-45BB-8A46-8645B602AAAA}" type="datetimeFigureOut">
              <a:rPr lang="hu-HU" smtClean="0"/>
              <a:t>2015.06.15.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3BE3F-CDF2-4495-A061-60701FA82BC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0735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2C35-40D6-45BB-8A46-8645B602AAAA}" type="datetimeFigureOut">
              <a:rPr lang="hu-HU" smtClean="0"/>
              <a:t>2015.06.15.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3BE3F-CDF2-4495-A061-60701FA82BC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70165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2C35-40D6-45BB-8A46-8645B602AAAA}" type="datetimeFigureOut">
              <a:rPr lang="hu-HU" smtClean="0"/>
              <a:t>2015.06.15.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3BE3F-CDF2-4495-A061-60701FA82BC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0260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2C35-40D6-45BB-8A46-8645B602AAAA}" type="datetimeFigureOut">
              <a:rPr lang="hu-HU" smtClean="0"/>
              <a:t>2015.06.15.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3BE3F-CDF2-4495-A061-60701FA82BC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4416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2C35-40D6-45BB-8A46-8645B602AAAA}" type="datetimeFigureOut">
              <a:rPr lang="hu-HU" smtClean="0"/>
              <a:t>2015.06.15.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3BE3F-CDF2-4495-A061-60701FA82BC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40441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2C35-40D6-45BB-8A46-8645B602AAAA}" type="datetimeFigureOut">
              <a:rPr lang="hu-HU" smtClean="0"/>
              <a:t>2015.06.15.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3BE3F-CDF2-4495-A061-60701FA82BC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46201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2C35-40D6-45BB-8A46-8645B602AAAA}" type="datetimeFigureOut">
              <a:rPr lang="hu-HU" smtClean="0"/>
              <a:t>2015.06.15.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3BE3F-CDF2-4495-A061-60701FA82BC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41429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2C35-40D6-45BB-8A46-8645B602AAAA}" type="datetimeFigureOut">
              <a:rPr lang="hu-HU" smtClean="0"/>
              <a:t>2015.06.15.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3BE3F-CDF2-4495-A061-60701FA82BC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63733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A2C35-40D6-45BB-8A46-8645B602AAAA}" type="datetimeFigureOut">
              <a:rPr lang="hu-HU" smtClean="0"/>
              <a:t>2015.06.15.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3BE3F-CDF2-4495-A061-60701FA82BC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46573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hu/url?sa=i&amp;rct=j&amp;q=&amp;esrc=s&amp;source=images&amp;cd=&amp;cad=rja&amp;uact=8&amp;ved=0CAcQjRw&amp;url=http://www.pirex.hu/iroszerek/radirok/stalegacy-radir-1186-50.html&amp;ei=sbBkVe-xO8arU6mfgbAK&amp;bvm=bv.93990622,d.d24&amp;psig=AFQjCNGV3IAHEgjjqPmxOAqp3wcU_HIfQA&amp;ust=143274858887826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radír</a:t>
            </a:r>
            <a:endParaRPr lang="hu-HU" dirty="0"/>
          </a:p>
        </p:txBody>
      </p:sp>
      <p:pic>
        <p:nvPicPr>
          <p:cNvPr id="1026" name="Picture 2" descr="http://www.pirex.hu/upload_files/products/1186-20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16832"/>
            <a:ext cx="5715000" cy="3695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430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958 -0.34282 C 0.04323 -0.27014 0.05729 -0.21666 0.07101 -0.21666 C 0.0849 -0.21666 0.09705 -0.27014 0.10139 -0.34282 C 0.10694 -0.27014 0.11892 -0.21666 0.13316 -0.21666 C 0.14688 -0.21666 0.15903 -0.27014 0.16302 -0.34282 C 0.16892 -0.27014 0.18108 -0.21666 0.19497 -0.21666 C 0.2092 -0.21666 0.22309 -0.27014 0.22691 -0.34282 C 0.23108 -0.27014 0.24323 -0.21666 0.2592 -0.21666 C 0.27101 -0.21666 0.28472 -0.27014 0.28906 -0.34282 C 0.29306 -0.27014 0.30677 -0.21666 0.32083 -0.21666 C 0.33472 -0.21666 0.3467 -0.27014 0.35104 -0.34282 C 0.35677 -0.27014 0.3684 -0.21666 0.38281 -0.21666 C 0.3967 -0.21666 0.40868 -0.27014 0.41476 -0.34282 C 0.41892 -0.27014 0.43073 -0.21666 0.44479 -0.21666 C 0.45903 -0.21666 0.47292 -0.27014 0.47639 -0.34282 C 0.48073 -0.27014 0.49288 -0.21666 0.50885 -0.21666 C 0.52274 -0.21666 0.53472 -0.27014 0.53906 -0.34282 " pathEditMode="relative" rAng="0" ptsTypes="AAAAAAAAAAAAAAAAA">
                                      <p:cBhvr>
                                        <p:cTn id="6" dur="2000" spd="-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965" y="6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</Words>
  <Application>Microsoft Office PowerPoint</Application>
  <PresentationFormat>Diavetítés a képernyőre (4:3 oldalarány)</PresentationFormat>
  <Paragraphs>1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Office-téma</vt:lpstr>
      <vt:lpstr>radír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Első</dc:title>
  <dc:creator>Laci</dc:creator>
  <cp:lastModifiedBy>Laci</cp:lastModifiedBy>
  <cp:revision>3</cp:revision>
  <dcterms:created xsi:type="dcterms:W3CDTF">2015-05-26T17:36:18Z</dcterms:created>
  <dcterms:modified xsi:type="dcterms:W3CDTF">2015-06-15T17:03:39Z</dcterms:modified>
</cp:coreProperties>
</file>