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photoAlbum layout="2pic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440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40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440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Arial" charset="0"/>
              </a:endParaRPr>
            </a:p>
          </p:txBody>
        </p:sp>
      </p:grpSp>
      <p:sp>
        <p:nvSpPr>
          <p:cNvPr id="440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3BAE8F-69A2-46C7-B2B6-202A9584529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179C-DE71-4226-A816-C8E2DCC80E1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3FE3-2FE7-4A05-9E23-4EDD28380B5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20B1C-FA78-460D-A501-D238347A80D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A15DA-67C3-4546-ACA9-EDB3EA0E1C3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4B6E-9A4F-4815-B7E2-5DCE5546F72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DD5A-894D-4391-B8F0-5782E01FA46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13714-F48D-4EF0-B436-CBFAC1F23E3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4EA6-8057-4E86-B7DA-0AA8BA3E434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307F5-61E8-4584-A565-5503638EE10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FBFCD-F403-4855-98E0-36E90BE6378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30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430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Arial" charset="0"/>
              </a:endParaRPr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hu-H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9A44E3-E9EC-44AA-BC5E-1C8A7C71EAD8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5400" b="1"/>
              <a:t>Nosztalgia 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267" name="Rectangle 3" descr="1981 kockas"/>
          <p:cNvSpPr>
            <a:spLocks noGrp="1" noChangeAspect="1" noChangeArrowheads="1"/>
          </p:cNvSpPr>
          <p:nvPr isPhoto="1"/>
        </p:nvSpPr>
        <p:spPr bwMode="auto">
          <a:xfrm>
            <a:off x="342900" y="561975"/>
            <a:ext cx="4114800" cy="57340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4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268" name="Rectangle 4" descr="1981 Sinclair ZX81"/>
          <p:cNvSpPr>
            <a:spLocks noGrp="1" noChangeAspect="1" noChangeArrowheads="1"/>
          </p:cNvSpPr>
          <p:nvPr isPhoto="1"/>
        </p:nvSpPr>
        <p:spPr bwMode="auto">
          <a:xfrm>
            <a:off x="4686300" y="1971675"/>
            <a:ext cx="4114800" cy="2914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291" name="Rectangle 3" descr="1982 c64pack01"/>
          <p:cNvSpPr>
            <a:spLocks noGrp="1" noChangeAspect="1" noChangeArrowheads="1"/>
          </p:cNvSpPr>
          <p:nvPr isPhoto="1"/>
        </p:nvSpPr>
        <p:spPr bwMode="auto">
          <a:xfrm>
            <a:off x="396875" y="457200"/>
            <a:ext cx="4005263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4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292" name="Rectangle 4" descr="1982 Holdraketa"/>
          <p:cNvSpPr>
            <a:spLocks noGrp="1" noChangeAspect="1" noChangeArrowheads="1"/>
          </p:cNvSpPr>
          <p:nvPr isPhoto="1"/>
        </p:nvSpPr>
        <p:spPr bwMode="auto">
          <a:xfrm>
            <a:off x="4686300" y="1676400"/>
            <a:ext cx="4114800" cy="3505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315" name="Rectangle 3" descr="1982 retro het zenelos kvarcora uj"/>
          <p:cNvSpPr>
            <a:spLocks noGrp="1" noChangeAspect="1" noChangeArrowheads="1"/>
          </p:cNvSpPr>
          <p:nvPr isPhoto="1"/>
        </p:nvSpPr>
        <p:spPr bwMode="auto">
          <a:xfrm>
            <a:off x="342900" y="685800"/>
            <a:ext cx="4114800" cy="5486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6" name="Rectangle 4" descr="1982 silicon spray"/>
          <p:cNvSpPr>
            <a:spLocks noGrp="1" noChangeAspect="1" noChangeArrowheads="1"/>
          </p:cNvSpPr>
          <p:nvPr isPhoto="1"/>
        </p:nvSpPr>
        <p:spPr bwMode="auto">
          <a:xfrm>
            <a:off x="4686300" y="500063"/>
            <a:ext cx="4114800" cy="58578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8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339" name="Rectangle 3" descr="1982 Thermal narancssarga"/>
          <p:cNvSpPr>
            <a:spLocks noGrp="1" noChangeAspect="1" noChangeArrowheads="1"/>
          </p:cNvSpPr>
          <p:nvPr isPhoto="1"/>
        </p:nvSpPr>
        <p:spPr bwMode="auto">
          <a:xfrm>
            <a:off x="342900" y="1371600"/>
            <a:ext cx="4114800" cy="4114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0" name="Rectangle 4" descr="1982 zx spectrum"/>
          <p:cNvSpPr>
            <a:spLocks noGrp="1" noChangeAspect="1" noChangeArrowheads="1"/>
          </p:cNvSpPr>
          <p:nvPr isPhoto="1"/>
        </p:nvSpPr>
        <p:spPr bwMode="auto">
          <a:xfrm>
            <a:off x="4686300" y="1997075"/>
            <a:ext cx="4114800" cy="28638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2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363" name="Rectangle 3" descr="1982commodore64"/>
          <p:cNvSpPr>
            <a:spLocks noGrp="1" noChangeAspect="1" noChangeArrowheads="1"/>
          </p:cNvSpPr>
          <p:nvPr isPhoto="1"/>
        </p:nvSpPr>
        <p:spPr bwMode="auto">
          <a:xfrm>
            <a:off x="342900" y="1658938"/>
            <a:ext cx="4114800" cy="3538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5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364" name="Rectangle 4" descr="1983 1000 forint"/>
          <p:cNvSpPr>
            <a:spLocks noGrp="1" noChangeAspect="1" noChangeArrowheads="1"/>
          </p:cNvSpPr>
          <p:nvPr isPhoto="1"/>
        </p:nvSpPr>
        <p:spPr bwMode="auto">
          <a:xfrm>
            <a:off x="4686300" y="2506663"/>
            <a:ext cx="4114800" cy="18430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387" name="Rectangle 3" descr="1983 motorola"/>
          <p:cNvSpPr>
            <a:spLocks noGrp="1" noChangeAspect="1" noChangeArrowheads="1"/>
          </p:cNvSpPr>
          <p:nvPr isPhoto="1"/>
        </p:nvSpPr>
        <p:spPr bwMode="auto">
          <a:xfrm>
            <a:off x="342900" y="544513"/>
            <a:ext cx="4114800" cy="57689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0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88" name="Rectangle 4" descr="1983 robotron"/>
          <p:cNvSpPr>
            <a:spLocks noGrp="1" noChangeAspect="1" noChangeArrowheads="1"/>
          </p:cNvSpPr>
          <p:nvPr isPhoto="1"/>
        </p:nvSpPr>
        <p:spPr bwMode="auto">
          <a:xfrm>
            <a:off x="4686300" y="728663"/>
            <a:ext cx="4114800" cy="53990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7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411" name="Rectangle 3" descr="1984 Modern talking"/>
          <p:cNvSpPr>
            <a:spLocks noGrp="1" noChangeAspect="1" noChangeArrowheads="1"/>
          </p:cNvSpPr>
          <p:nvPr isPhoto="1"/>
        </p:nvSpPr>
        <p:spPr bwMode="auto">
          <a:xfrm>
            <a:off x="342900" y="703263"/>
            <a:ext cx="4114800" cy="54514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6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2" name="Rectangle 4" descr="1984 Moncsicsi"/>
          <p:cNvSpPr>
            <a:spLocks noGrp="1" noChangeAspect="1" noChangeArrowheads="1"/>
          </p:cNvSpPr>
          <p:nvPr isPhoto="1"/>
        </p:nvSpPr>
        <p:spPr bwMode="auto">
          <a:xfrm>
            <a:off x="4686300" y="823913"/>
            <a:ext cx="4114800" cy="52085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30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435" name="Rectangle 3" descr="1984 Naptar1984Gazos"/>
          <p:cNvSpPr>
            <a:spLocks noGrp="1" noChangeAspect="1" noChangeArrowheads="1"/>
          </p:cNvSpPr>
          <p:nvPr isPhoto="1"/>
        </p:nvSpPr>
        <p:spPr bwMode="auto">
          <a:xfrm>
            <a:off x="566738" y="457200"/>
            <a:ext cx="3665537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436" name="Rectangle 4" descr="1985 delta"/>
          <p:cNvSpPr>
            <a:spLocks noGrp="1" noChangeAspect="1" noChangeArrowheads="1"/>
          </p:cNvSpPr>
          <p:nvPr isPhoto="1"/>
        </p:nvSpPr>
        <p:spPr bwMode="auto">
          <a:xfrm>
            <a:off x="4686300" y="1881188"/>
            <a:ext cx="4114800" cy="30940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459" name="Rectangle 3" descr="1985 Fortuna"/>
          <p:cNvSpPr>
            <a:spLocks noGrp="1" noChangeAspect="1" noChangeArrowheads="1"/>
          </p:cNvSpPr>
          <p:nvPr isPhoto="1"/>
        </p:nvSpPr>
        <p:spPr bwMode="auto">
          <a:xfrm>
            <a:off x="792163" y="457200"/>
            <a:ext cx="3214687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72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0" name="Rectangle 4" descr="1985 lcd jatek"/>
          <p:cNvSpPr>
            <a:spLocks noGrp="1" noChangeAspect="1" noChangeArrowheads="1"/>
          </p:cNvSpPr>
          <p:nvPr isPhoto="1"/>
        </p:nvSpPr>
        <p:spPr bwMode="auto">
          <a:xfrm>
            <a:off x="4686300" y="1885950"/>
            <a:ext cx="4114800" cy="30861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483" name="Rectangle 3" descr="1985 lcd jatek 2"/>
          <p:cNvSpPr>
            <a:spLocks noGrp="1" noChangeAspect="1" noChangeArrowheads="1"/>
          </p:cNvSpPr>
          <p:nvPr isPhoto="1"/>
        </p:nvSpPr>
        <p:spPr bwMode="auto">
          <a:xfrm>
            <a:off x="342900" y="1885950"/>
            <a:ext cx="4114800" cy="30861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0484" name="Rectangle 4" descr="1985 My Ep1"/>
          <p:cNvSpPr>
            <a:spLocks noGrp="1" noChangeAspect="1" noChangeArrowheads="1"/>
          </p:cNvSpPr>
          <p:nvPr isPhoto="1"/>
        </p:nvSpPr>
        <p:spPr bwMode="auto">
          <a:xfrm>
            <a:off x="4686300" y="2122488"/>
            <a:ext cx="4114800" cy="26130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22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075" name="Rectangle 3" descr="1977 lottosz"/>
          <p:cNvSpPr>
            <a:spLocks noGrp="1" noChangeAspect="1" noChangeArrowheads="1"/>
          </p:cNvSpPr>
          <p:nvPr isPhoto="1"/>
        </p:nvSpPr>
        <p:spPr bwMode="auto">
          <a:xfrm>
            <a:off x="342900" y="1214438"/>
            <a:ext cx="4114800" cy="44291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5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076" name="Rectangle 4" descr="1978 kaloz patronos pisztoly kulcstarto"/>
          <p:cNvSpPr>
            <a:spLocks noGrp="1" noChangeAspect="1" noChangeArrowheads="1"/>
          </p:cNvSpPr>
          <p:nvPr isPhoto="1"/>
        </p:nvSpPr>
        <p:spPr bwMode="auto">
          <a:xfrm>
            <a:off x="4686300" y="1884363"/>
            <a:ext cx="4114800" cy="30876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51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1507" name="Rectangle 3" descr="1985 sebaj"/>
          <p:cNvSpPr>
            <a:spLocks noGrp="1" noChangeAspect="1" noChangeArrowheads="1"/>
          </p:cNvSpPr>
          <p:nvPr isPhoto="1"/>
        </p:nvSpPr>
        <p:spPr bwMode="auto">
          <a:xfrm>
            <a:off x="385763" y="457200"/>
            <a:ext cx="4027487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6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08" name="Rectangle 4" descr="1985 tvb"/>
          <p:cNvSpPr>
            <a:spLocks noGrp="1" noChangeAspect="1" noChangeArrowheads="1"/>
          </p:cNvSpPr>
          <p:nvPr isPhoto="1"/>
        </p:nvSpPr>
        <p:spPr bwMode="auto">
          <a:xfrm>
            <a:off x="4691063" y="457200"/>
            <a:ext cx="4105275" cy="5943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4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2531" name="Rectangle 3" descr="1985AB naptar 85"/>
          <p:cNvSpPr>
            <a:spLocks noGrp="1" noChangeAspect="1" noChangeArrowheads="1"/>
          </p:cNvSpPr>
          <p:nvPr isPhoto="1"/>
        </p:nvSpPr>
        <p:spPr bwMode="auto">
          <a:xfrm>
            <a:off x="342900" y="1098550"/>
            <a:ext cx="4114800" cy="46593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5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2532" name="Rectangle 4" descr="1986 Elso Forma1"/>
          <p:cNvSpPr>
            <a:spLocks noGrp="1" noChangeAspect="1" noChangeArrowheads="1"/>
          </p:cNvSpPr>
          <p:nvPr isPhoto="1"/>
        </p:nvSpPr>
        <p:spPr bwMode="auto">
          <a:xfrm>
            <a:off x="4710113" y="457200"/>
            <a:ext cx="4065587" cy="5943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3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3555" name="Rectangle 3" descr="1986 Takarekbelyeg gyujto"/>
          <p:cNvSpPr>
            <a:spLocks noGrp="1" noChangeAspect="1" noChangeArrowheads="1"/>
          </p:cNvSpPr>
          <p:nvPr isPhoto="1"/>
        </p:nvSpPr>
        <p:spPr bwMode="auto">
          <a:xfrm>
            <a:off x="342900" y="1230313"/>
            <a:ext cx="4114800" cy="43957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27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3556" name="Rectangle 4" descr="1986 Takarekbelyeg gyujto belso"/>
          <p:cNvSpPr>
            <a:spLocks noGrp="1" noChangeAspect="1" noChangeArrowheads="1"/>
          </p:cNvSpPr>
          <p:nvPr isPhoto="1"/>
        </p:nvSpPr>
        <p:spPr bwMode="auto">
          <a:xfrm>
            <a:off x="4686300" y="1147763"/>
            <a:ext cx="4114800" cy="45624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20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4579" name="Rectangle 3" descr="1987 BRG MK-29 Juno"/>
          <p:cNvSpPr>
            <a:spLocks noGrp="1" noChangeAspect="1" noChangeArrowheads="1"/>
          </p:cNvSpPr>
          <p:nvPr isPhoto="1"/>
        </p:nvSpPr>
        <p:spPr bwMode="auto">
          <a:xfrm>
            <a:off x="342900" y="1885950"/>
            <a:ext cx="4114800" cy="30861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4580" name="Rectangle 4" descr="1987 meta"/>
          <p:cNvSpPr>
            <a:spLocks noGrp="1" noChangeAspect="1" noChangeArrowheads="1"/>
          </p:cNvSpPr>
          <p:nvPr isPhoto="1"/>
        </p:nvSpPr>
        <p:spPr bwMode="auto">
          <a:xfrm>
            <a:off x="4686300" y="531813"/>
            <a:ext cx="4114800" cy="5794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3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5603" name="Rectangle 3" descr="1987 PROFI studiomagno"/>
          <p:cNvSpPr>
            <a:spLocks noGrp="1" noChangeAspect="1" noChangeArrowheads="1"/>
          </p:cNvSpPr>
          <p:nvPr isPhoto="1"/>
        </p:nvSpPr>
        <p:spPr bwMode="auto">
          <a:xfrm>
            <a:off x="409575" y="457200"/>
            <a:ext cx="3981450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5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04" name="Rectangle 4" descr="1988 kamikaze"/>
          <p:cNvSpPr>
            <a:spLocks noGrp="1" noChangeAspect="1" noChangeArrowheads="1"/>
          </p:cNvSpPr>
          <p:nvPr isPhoto="1"/>
        </p:nvSpPr>
        <p:spPr bwMode="auto">
          <a:xfrm>
            <a:off x="4686300" y="2235200"/>
            <a:ext cx="4114800" cy="23860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24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6627" name="Rectangle 3" descr="1988 mosogep PIC00607"/>
          <p:cNvSpPr>
            <a:spLocks noGrp="1" noChangeAspect="1" noChangeArrowheads="1"/>
          </p:cNvSpPr>
          <p:nvPr isPhoto="1"/>
        </p:nvSpPr>
        <p:spPr bwMode="auto">
          <a:xfrm>
            <a:off x="342900" y="684213"/>
            <a:ext cx="4114800" cy="54879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28" name="Rectangle 4" descr="1989 Belepo jegy"/>
          <p:cNvSpPr>
            <a:spLocks noGrp="1" noChangeAspect="1" noChangeArrowheads="1"/>
          </p:cNvSpPr>
          <p:nvPr isPhoto="1"/>
        </p:nvSpPr>
        <p:spPr bwMode="auto">
          <a:xfrm>
            <a:off x="4686300" y="2251075"/>
            <a:ext cx="4114800" cy="23542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67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651" name="Rectangle 3" descr="1989 BociCsoki1989"/>
          <p:cNvSpPr>
            <a:spLocks noGrp="1" noChangeAspect="1" noChangeArrowheads="1"/>
          </p:cNvSpPr>
          <p:nvPr isPhoto="1"/>
        </p:nvSpPr>
        <p:spPr bwMode="auto">
          <a:xfrm>
            <a:off x="342900" y="714375"/>
            <a:ext cx="4114800" cy="54276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2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52" name="Rectangle 4" descr="1989 cumi[1]"/>
          <p:cNvSpPr>
            <a:spLocks noGrp="1" noChangeAspect="1" noChangeArrowheads="1"/>
          </p:cNvSpPr>
          <p:nvPr isPhoto="1"/>
        </p:nvSpPr>
        <p:spPr bwMode="auto">
          <a:xfrm>
            <a:off x="4686300" y="1881188"/>
            <a:ext cx="4114800" cy="30956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25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8675" name="Rectangle 3" descr="1989 ITT-Nokia"/>
          <p:cNvSpPr>
            <a:spLocks noGrp="1" noChangeAspect="1" noChangeArrowheads="1"/>
          </p:cNvSpPr>
          <p:nvPr isPhoto="1"/>
        </p:nvSpPr>
        <p:spPr bwMode="auto">
          <a:xfrm>
            <a:off x="342900" y="533400"/>
            <a:ext cx="4114800" cy="5791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26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76" name="Rectangle 4" descr="1989 narancs"/>
          <p:cNvSpPr>
            <a:spLocks noGrp="1" noChangeAspect="1" noChangeArrowheads="1"/>
          </p:cNvSpPr>
          <p:nvPr isPhoto="1"/>
        </p:nvSpPr>
        <p:spPr bwMode="auto">
          <a:xfrm>
            <a:off x="4794250" y="457200"/>
            <a:ext cx="3897313" cy="5943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6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699" name="Rectangle 3" descr="1990 HighLife"/>
          <p:cNvSpPr>
            <a:spLocks noGrp="1" noChangeAspect="1" noChangeArrowheads="1"/>
          </p:cNvSpPr>
          <p:nvPr isPhoto="1"/>
        </p:nvSpPr>
        <p:spPr bwMode="auto">
          <a:xfrm>
            <a:off x="342900" y="2176463"/>
            <a:ext cx="4114800" cy="25034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63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700" name="Rectangle 4" descr="1990 otezerforint"/>
          <p:cNvSpPr>
            <a:spLocks noGrp="1" noChangeAspect="1" noChangeArrowheads="1"/>
          </p:cNvSpPr>
          <p:nvPr isPhoto="1"/>
        </p:nvSpPr>
        <p:spPr bwMode="auto">
          <a:xfrm>
            <a:off x="4686300" y="1511300"/>
            <a:ext cx="4114800" cy="38338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0723" name="Rectangle 3" descr="1990 Pilota keksz"/>
          <p:cNvSpPr>
            <a:spLocks noGrp="1" noChangeAspect="1" noChangeArrowheads="1"/>
          </p:cNvSpPr>
          <p:nvPr isPhoto="1"/>
        </p:nvSpPr>
        <p:spPr bwMode="auto">
          <a:xfrm>
            <a:off x="342900" y="1881188"/>
            <a:ext cx="4114800" cy="30956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25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0724" name="Rectangle 4" descr="1991 Im000236"/>
          <p:cNvSpPr>
            <a:spLocks noGrp="1" noChangeAspect="1" noChangeArrowheads="1"/>
          </p:cNvSpPr>
          <p:nvPr isPhoto="1"/>
        </p:nvSpPr>
        <p:spPr bwMode="auto">
          <a:xfrm>
            <a:off x="4686300" y="1706563"/>
            <a:ext cx="4114800" cy="34432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3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099" name="Rectangle 3" descr="1978 kobanyai"/>
          <p:cNvSpPr>
            <a:spLocks noGrp="1" noChangeAspect="1" noChangeArrowheads="1"/>
          </p:cNvSpPr>
          <p:nvPr isPhoto="1"/>
        </p:nvSpPr>
        <p:spPr bwMode="auto">
          <a:xfrm>
            <a:off x="420688" y="457200"/>
            <a:ext cx="3957637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23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0" name="Rectangle 4" descr="1978 munkacsi colortv"/>
          <p:cNvSpPr>
            <a:spLocks noGrp="1" noChangeAspect="1" noChangeArrowheads="1"/>
          </p:cNvSpPr>
          <p:nvPr isPhoto="1"/>
        </p:nvSpPr>
        <p:spPr bwMode="auto">
          <a:xfrm>
            <a:off x="4686300" y="1625600"/>
            <a:ext cx="4114800" cy="360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88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747" name="Rectangle 3" descr="1991 turorudi"/>
          <p:cNvSpPr>
            <a:spLocks noGrp="1" noChangeAspect="1" noChangeArrowheads="1"/>
          </p:cNvSpPr>
          <p:nvPr isPhoto="1"/>
        </p:nvSpPr>
        <p:spPr bwMode="auto">
          <a:xfrm>
            <a:off x="646113" y="457200"/>
            <a:ext cx="3508375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47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1748" name="Rectangle 4" descr="Donald rago"/>
          <p:cNvSpPr>
            <a:spLocks noGrp="1" noChangeAspect="1" noChangeArrowheads="1"/>
          </p:cNvSpPr>
          <p:nvPr isPhoto="1"/>
        </p:nvSpPr>
        <p:spPr bwMode="auto">
          <a:xfrm>
            <a:off x="4849813" y="457200"/>
            <a:ext cx="3786187" cy="5943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2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123" name="Rectangle 3" descr="1978 Sokol doboz es leiras"/>
          <p:cNvSpPr>
            <a:spLocks noGrp="1" noChangeAspect="1" noChangeArrowheads="1"/>
          </p:cNvSpPr>
          <p:nvPr isPhoto="1"/>
        </p:nvSpPr>
        <p:spPr bwMode="auto">
          <a:xfrm>
            <a:off x="342900" y="1885950"/>
            <a:ext cx="4114800" cy="30861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124" name="Rectangle 4" descr="1978 trapper"/>
          <p:cNvSpPr>
            <a:spLocks noGrp="1" noChangeAspect="1" noChangeArrowheads="1"/>
          </p:cNvSpPr>
          <p:nvPr isPhoto="1"/>
        </p:nvSpPr>
        <p:spPr bwMode="auto">
          <a:xfrm>
            <a:off x="4686300" y="488950"/>
            <a:ext cx="4114800" cy="58785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4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147" name="Rectangle 3" descr="1979 Buvos- kocka"/>
          <p:cNvSpPr>
            <a:spLocks noGrp="1" noChangeAspect="1" noChangeArrowheads="1"/>
          </p:cNvSpPr>
          <p:nvPr isPhoto="1"/>
        </p:nvSpPr>
        <p:spPr bwMode="auto">
          <a:xfrm>
            <a:off x="342900" y="1089025"/>
            <a:ext cx="4114800" cy="46799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4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148" name="Rectangle 4" descr="1979 Diana Sosborszesz"/>
          <p:cNvSpPr>
            <a:spLocks noGrp="1" noChangeAspect="1" noChangeArrowheads="1"/>
          </p:cNvSpPr>
          <p:nvPr isPhoto="1"/>
        </p:nvSpPr>
        <p:spPr bwMode="auto">
          <a:xfrm>
            <a:off x="5332413" y="457200"/>
            <a:ext cx="2820987" cy="5943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58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171" name="Rectangle 3" descr="1979 mazsola"/>
          <p:cNvSpPr>
            <a:spLocks noGrp="1" noChangeAspect="1" noChangeArrowheads="1"/>
          </p:cNvSpPr>
          <p:nvPr isPhoto="1"/>
        </p:nvSpPr>
        <p:spPr bwMode="auto">
          <a:xfrm>
            <a:off x="360363" y="457200"/>
            <a:ext cx="4078287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66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72" name="Rectangle 4" descr="1979 star de lux"/>
          <p:cNvSpPr>
            <a:spLocks noGrp="1" noChangeAspect="1" noChangeArrowheads="1"/>
          </p:cNvSpPr>
          <p:nvPr isPhoto="1"/>
        </p:nvSpPr>
        <p:spPr bwMode="auto">
          <a:xfrm>
            <a:off x="4686300" y="1885950"/>
            <a:ext cx="4114800" cy="30861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195" name="Rectangle 3" descr="1980 jelveny torzsgarda"/>
          <p:cNvSpPr>
            <a:spLocks noGrp="1" noChangeAspect="1" noChangeArrowheads="1"/>
          </p:cNvSpPr>
          <p:nvPr isPhoto="1"/>
        </p:nvSpPr>
        <p:spPr bwMode="auto">
          <a:xfrm>
            <a:off x="342900" y="1412875"/>
            <a:ext cx="4114800" cy="40322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6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196" name="Rectangle 4" descr="1980 olimpiai maci"/>
          <p:cNvSpPr>
            <a:spLocks noGrp="1" noChangeAspect="1" noChangeArrowheads="1"/>
          </p:cNvSpPr>
          <p:nvPr isPhoto="1"/>
        </p:nvSpPr>
        <p:spPr bwMode="auto">
          <a:xfrm>
            <a:off x="4686300" y="685800"/>
            <a:ext cx="4114800" cy="5486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219" name="Rectangle 3" descr="1980 Sinclair ZX80"/>
          <p:cNvSpPr>
            <a:spLocks noGrp="1" noChangeAspect="1" noChangeArrowheads="1"/>
          </p:cNvSpPr>
          <p:nvPr isPhoto="1"/>
        </p:nvSpPr>
        <p:spPr bwMode="auto">
          <a:xfrm>
            <a:off x="342900" y="2176463"/>
            <a:ext cx="4114800" cy="25034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63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20" name="Rectangle 4" descr="1980 sokol403"/>
          <p:cNvSpPr>
            <a:spLocks noGrp="1" noChangeAspect="1" noChangeArrowheads="1"/>
          </p:cNvSpPr>
          <p:nvPr isPhoto="1"/>
        </p:nvSpPr>
        <p:spPr bwMode="auto">
          <a:xfrm>
            <a:off x="4686300" y="1881188"/>
            <a:ext cx="4114800" cy="30940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243" name="Rectangle 3" descr="1981 hahota"/>
          <p:cNvSpPr>
            <a:spLocks noGrp="1" noChangeAspect="1" noChangeArrowheads="1"/>
          </p:cNvSpPr>
          <p:nvPr isPhoto="1"/>
        </p:nvSpPr>
        <p:spPr bwMode="auto">
          <a:xfrm>
            <a:off x="342900" y="688975"/>
            <a:ext cx="4114800" cy="54800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32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244" name="Rectangle 4" descr="1981 ibm-pc5150"/>
          <p:cNvSpPr>
            <a:spLocks noGrp="1" noChangeAspect="1" noChangeArrowheads="1"/>
          </p:cNvSpPr>
          <p:nvPr isPhoto="1"/>
        </p:nvSpPr>
        <p:spPr bwMode="auto">
          <a:xfrm>
            <a:off x="4686300" y="1757363"/>
            <a:ext cx="4114800" cy="33416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4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ldas">
  <a:themeElements>
    <a:clrScheme name="Holdas 8">
      <a:dk1>
        <a:srgbClr val="434343"/>
      </a:dk1>
      <a:lt1>
        <a:srgbClr val="FFFFFF"/>
      </a:lt1>
      <a:dk2>
        <a:srgbClr val="000000"/>
      </a:dk2>
      <a:lt2>
        <a:srgbClr val="0066FF"/>
      </a:lt2>
      <a:accent1>
        <a:srgbClr val="339966"/>
      </a:accent1>
      <a:accent2>
        <a:srgbClr val="FFCC00"/>
      </a:accent2>
      <a:accent3>
        <a:srgbClr val="AAAAAA"/>
      </a:accent3>
      <a:accent4>
        <a:srgbClr val="DADADA"/>
      </a:accent4>
      <a:accent5>
        <a:srgbClr val="ADCAB8"/>
      </a:accent5>
      <a:accent6>
        <a:srgbClr val="E7B900"/>
      </a:accent6>
      <a:hlink>
        <a:srgbClr val="CC0000"/>
      </a:hlink>
      <a:folHlink>
        <a:srgbClr val="808080"/>
      </a:folHlink>
    </a:clrScheme>
    <a:fontScheme name="Holda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ldas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as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as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as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as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</TotalTime>
  <Words>3</Words>
  <Application>Microsoft Office PowerPoint</Application>
  <PresentationFormat>Diavetítés a képernyőre (4:3 oldalarány)</PresentationFormat>
  <Paragraphs>1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Verdana</vt:lpstr>
      <vt:lpstr>Wingdings</vt:lpstr>
      <vt:lpstr>Holdas</vt:lpstr>
      <vt:lpstr>Nosztalgia 03.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Nosztalgia 03.</dc:title>
  <dc:creator>Kárpáti László</dc:creator>
  <cp:lastModifiedBy>user</cp:lastModifiedBy>
  <cp:revision>1</cp:revision>
  <dcterms:created xsi:type="dcterms:W3CDTF">2006-11-18T12:14:22Z</dcterms:created>
  <dcterms:modified xsi:type="dcterms:W3CDTF">2015-05-25T06:49:55Z</dcterms:modified>
</cp:coreProperties>
</file>