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1040A-B0C4-469E-8BF1-07D2B82B580F}" type="datetimeFigureOut">
              <a:rPr lang="hu-HU" smtClean="0"/>
              <a:t>2015.06.15.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D6E8-F296-4861-B894-6D2F26F568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84427836"/>
      </p:ext>
    </p:extLst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1040A-B0C4-469E-8BF1-07D2B82B580F}" type="datetimeFigureOut">
              <a:rPr lang="hu-HU" smtClean="0"/>
              <a:t>2015.06.15.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D6E8-F296-4861-B894-6D2F26F568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56587281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1040A-B0C4-469E-8BF1-07D2B82B580F}" type="datetimeFigureOut">
              <a:rPr lang="hu-HU" smtClean="0"/>
              <a:t>2015.06.15.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D6E8-F296-4861-B894-6D2F26F568A0}" type="slidenum">
              <a:rPr lang="hu-HU" smtClean="0"/>
              <a:t>‹#›</a:t>
            </a:fld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3311712"/>
      </p:ext>
    </p:extLst>
  </p:cSld>
  <p:clrMapOvr>
    <a:masterClrMapping/>
  </p:clrMapOvr>
  <p:transition spd="med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1040A-B0C4-469E-8BF1-07D2B82B580F}" type="datetimeFigureOut">
              <a:rPr lang="hu-HU" smtClean="0"/>
              <a:t>2015.06.15.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D6E8-F296-4861-B894-6D2F26F568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7328886"/>
      </p:ext>
    </p:extLst>
  </p:cSld>
  <p:clrMapOvr>
    <a:masterClrMapping/>
  </p:clrMapOvr>
  <p:transition spd="med">
    <p:pul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1040A-B0C4-469E-8BF1-07D2B82B580F}" type="datetimeFigureOut">
              <a:rPr lang="hu-HU" smtClean="0"/>
              <a:t>2015.06.15.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D6E8-F296-4861-B894-6D2F26F568A0}" type="slidenum">
              <a:rPr lang="hu-HU" smtClean="0"/>
              <a:t>‹#›</a:t>
            </a:fld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7510252"/>
      </p:ext>
    </p:extLst>
  </p:cSld>
  <p:clrMapOvr>
    <a:masterClrMapping/>
  </p:clrMapOvr>
  <p:transition spd="med">
    <p:pull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1040A-B0C4-469E-8BF1-07D2B82B580F}" type="datetimeFigureOut">
              <a:rPr lang="hu-HU" smtClean="0"/>
              <a:t>2015.06.15.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D6E8-F296-4861-B894-6D2F26F568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14388669"/>
      </p:ext>
    </p:extLst>
  </p:cSld>
  <p:clrMapOvr>
    <a:masterClrMapping/>
  </p:clrMapOvr>
  <p:transition spd="med">
    <p:pull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1040A-B0C4-469E-8BF1-07D2B82B580F}" type="datetimeFigureOut">
              <a:rPr lang="hu-HU" smtClean="0"/>
              <a:t>2015.06.15.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D6E8-F296-4861-B894-6D2F26F568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1113369"/>
      </p:ext>
    </p:extLst>
  </p:cSld>
  <p:clrMapOvr>
    <a:masterClrMapping/>
  </p:clrMapOvr>
  <p:transition spd="med">
    <p:pull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1040A-B0C4-469E-8BF1-07D2B82B580F}" type="datetimeFigureOut">
              <a:rPr lang="hu-HU" smtClean="0"/>
              <a:t>2015.06.15.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D6E8-F296-4861-B894-6D2F26F568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47677965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1040A-B0C4-469E-8BF1-07D2B82B580F}" type="datetimeFigureOut">
              <a:rPr lang="hu-HU" smtClean="0"/>
              <a:t>2015.06.15.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D6E8-F296-4861-B894-6D2F26F568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9352951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1040A-B0C4-469E-8BF1-07D2B82B580F}" type="datetimeFigureOut">
              <a:rPr lang="hu-HU" smtClean="0"/>
              <a:t>2015.06.15.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D6E8-F296-4861-B894-6D2F26F568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3138732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1040A-B0C4-469E-8BF1-07D2B82B580F}" type="datetimeFigureOut">
              <a:rPr lang="hu-HU" smtClean="0"/>
              <a:t>2015.06.15.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D6E8-F296-4861-B894-6D2F26F568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42249456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1040A-B0C4-469E-8BF1-07D2B82B580F}" type="datetimeFigureOut">
              <a:rPr lang="hu-HU" smtClean="0"/>
              <a:t>2015.06.15.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D6E8-F296-4861-B894-6D2F26F568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48066213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1040A-B0C4-469E-8BF1-07D2B82B580F}" type="datetimeFigureOut">
              <a:rPr lang="hu-HU" smtClean="0"/>
              <a:t>2015.06.15.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D6E8-F296-4861-B894-6D2F26F568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5630577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1040A-B0C4-469E-8BF1-07D2B82B580F}" type="datetimeFigureOut">
              <a:rPr lang="hu-HU" smtClean="0"/>
              <a:t>2015.06.15.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D6E8-F296-4861-B894-6D2F26F568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60952042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1040A-B0C4-469E-8BF1-07D2B82B580F}" type="datetimeFigureOut">
              <a:rPr lang="hu-HU" smtClean="0"/>
              <a:t>2015.06.15.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D6E8-F296-4861-B894-6D2F26F568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2195229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1040A-B0C4-469E-8BF1-07D2B82B580F}" type="datetimeFigureOut">
              <a:rPr lang="hu-HU" smtClean="0"/>
              <a:t>2015.06.15.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D6E8-F296-4861-B894-6D2F26F568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98485912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1040A-B0C4-469E-8BF1-07D2B82B580F}" type="datetimeFigureOut">
              <a:rPr lang="hu-HU" smtClean="0"/>
              <a:t>2015.06.15.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466ED6E8-F296-4861-B894-6D2F26F568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71283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ransition spd="med">
    <p:pull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Kirándulás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Készítette: Kovács Géza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7075326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Időpont, helyszín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8650" y="1825625"/>
            <a:ext cx="5671482" cy="4351338"/>
          </a:xfrm>
        </p:spPr>
        <p:txBody>
          <a:bodyPr/>
          <a:lstStyle/>
          <a:p>
            <a:pPr marL="0" indent="0">
              <a:buNone/>
            </a:pPr>
            <a:r>
              <a:rPr lang="hu-HU" sz="3200" dirty="0" smtClean="0"/>
              <a:t>2015. június 16-17.</a:t>
            </a:r>
          </a:p>
          <a:p>
            <a:pPr marL="0" indent="0">
              <a:buNone/>
            </a:pPr>
            <a:r>
              <a:rPr lang="hu-HU" sz="3200" dirty="0" err="1" smtClean="0"/>
              <a:t>Úticél</a:t>
            </a:r>
            <a:r>
              <a:rPr lang="hu-HU" sz="3200" dirty="0" smtClean="0"/>
              <a:t>: Eger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1026" name="Picture 2" descr="http://egykor.hu/images/2010/original/eger-egri-latnivalok-_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0721" y="2889191"/>
            <a:ext cx="5344813" cy="3800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369649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Úticél</a:t>
            </a:r>
            <a:r>
              <a:rPr lang="hu-HU" dirty="0" smtClean="0"/>
              <a:t>, költségek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09599" y="1506248"/>
            <a:ext cx="7217329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3200" dirty="0" smtClean="0"/>
              <a:t>Eger</a:t>
            </a:r>
            <a:r>
              <a:rPr lang="hu-HU" sz="3200" dirty="0"/>
              <a:t>, egy megyei jogú- iskolaváros, Heves megye és az Egri járás székhelye, a Mátra és Bükk között, az Eger-patak völgyében, közvetlenül a Bükk hegység délnyugati </a:t>
            </a:r>
            <a:r>
              <a:rPr lang="hu-HU" sz="3200" dirty="0" smtClean="0"/>
              <a:t>lábánál</a:t>
            </a:r>
          </a:p>
          <a:p>
            <a:pPr marL="0" indent="0">
              <a:buNone/>
            </a:pPr>
            <a:endParaRPr lang="hu-HU" sz="3200" dirty="0"/>
          </a:p>
          <a:p>
            <a:pPr marL="0" indent="0">
              <a:buNone/>
            </a:pPr>
            <a:r>
              <a:rPr lang="hu-HU" sz="3200" dirty="0" smtClean="0"/>
              <a:t>A kirándulás költsége 55 000 Ft/fő</a:t>
            </a:r>
          </a:p>
          <a:p>
            <a:pPr marL="0" indent="0">
              <a:buNone/>
            </a:pPr>
            <a:r>
              <a:rPr lang="hu-HU" sz="3200" dirty="0" smtClean="0"/>
              <a:t>Határidő: kedd éjfélig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316769013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Programok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Lovaglás</a:t>
            </a:r>
          </a:p>
          <a:p>
            <a:r>
              <a:rPr lang="hu-HU" sz="3200" dirty="0" smtClean="0"/>
              <a:t>Nyúletetés,</a:t>
            </a:r>
          </a:p>
          <a:p>
            <a:r>
              <a:rPr lang="hu-HU" sz="3200" dirty="0" smtClean="0"/>
              <a:t>Cinkeröptetés</a:t>
            </a:r>
          </a:p>
          <a:p>
            <a:r>
              <a:rPr lang="hu-HU" sz="3200" dirty="0" smtClean="0"/>
              <a:t>Sétakocsikázás</a:t>
            </a:r>
            <a:endParaRPr lang="hu-HU" sz="32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9080" y="2355210"/>
            <a:ext cx="3410736" cy="207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93442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Szükséges felszerelés</a:t>
            </a:r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794335"/>
              </p:ext>
            </p:extLst>
          </p:nvPr>
        </p:nvGraphicFramePr>
        <p:xfrm>
          <a:off x="861312" y="1539611"/>
          <a:ext cx="6096000" cy="4408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4659"/>
                <a:gridCol w="2298583"/>
                <a:gridCol w="2502758"/>
              </a:tblGrid>
              <a:tr h="734697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Jó idő esetén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Rossz idő esetén</a:t>
                      </a:r>
                      <a:endParaRPr lang="hu-HU" dirty="0"/>
                    </a:p>
                  </a:txBody>
                  <a:tcPr anchor="ctr"/>
                </a:tc>
              </a:tr>
              <a:tr h="734697">
                <a:tc rowSpan="4"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Hozni kell magunkkal</a:t>
                      </a:r>
                      <a:endParaRPr lang="hu-HU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fürdőruha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bundanadrág</a:t>
                      </a:r>
                    </a:p>
                  </a:txBody>
                  <a:tcPr anchor="ctr"/>
                </a:tc>
              </a:tr>
              <a:tr h="734697"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napszemüveg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sapka, sál</a:t>
                      </a:r>
                      <a:endParaRPr lang="hu-HU" dirty="0"/>
                    </a:p>
                  </a:txBody>
                  <a:tcPr anchor="ctr"/>
                </a:tc>
              </a:tr>
              <a:tr h="734697"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hideg sör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forró tea</a:t>
                      </a:r>
                      <a:endParaRPr lang="hu-HU" dirty="0"/>
                    </a:p>
                  </a:txBody>
                  <a:tcPr anchor="ctr"/>
                </a:tc>
              </a:tr>
              <a:tr h="734697"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hálóing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pizsama</a:t>
                      </a:r>
                      <a:endParaRPr lang="hu-HU" dirty="0"/>
                    </a:p>
                  </a:txBody>
                  <a:tcPr anchor="ctr"/>
                </a:tc>
              </a:tr>
              <a:tr h="734697">
                <a:tc gridSpan="3"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Jókedv, vidámság mindenképpen szükséges!</a:t>
                      </a:r>
                      <a:endParaRPr lang="hu-H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338364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ta">
  <a:themeElements>
    <a:clrScheme name="Fazet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1. egyéni séma">
      <a:majorFont>
        <a:latin typeface="Arial"/>
        <a:ea typeface=""/>
        <a:cs typeface=""/>
      </a:majorFont>
      <a:minorFont>
        <a:latin typeface="Bookman Old Style"/>
        <a:ea typeface=""/>
        <a:cs typeface=""/>
      </a:minorFont>
    </a:fontScheme>
    <a:fmtScheme name="Fazet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</TotalTime>
  <Words>95</Words>
  <Application>Microsoft Office PowerPoint</Application>
  <PresentationFormat>Diavetítés a képernyőre (4:3 oldalarány)</PresentationFormat>
  <Paragraphs>28</Paragraphs>
  <Slides>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9" baseType="lpstr">
      <vt:lpstr>Arial</vt:lpstr>
      <vt:lpstr>Bookman Old Style</vt:lpstr>
      <vt:lpstr>Wingdings 3</vt:lpstr>
      <vt:lpstr>Fazetta</vt:lpstr>
      <vt:lpstr>Kirándulás</vt:lpstr>
      <vt:lpstr>Időpont, helyszín</vt:lpstr>
      <vt:lpstr>Úticél, költségek</vt:lpstr>
      <vt:lpstr>Programok</vt:lpstr>
      <vt:lpstr>Szükséges felszerelés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Kirándulás</dc:title>
  <dc:creator>Laci</dc:creator>
  <cp:lastModifiedBy>Laci</cp:lastModifiedBy>
  <cp:revision>5</cp:revision>
  <dcterms:created xsi:type="dcterms:W3CDTF">2015-06-15T16:39:10Z</dcterms:created>
  <dcterms:modified xsi:type="dcterms:W3CDTF">2015-06-15T17:00:35Z</dcterms:modified>
</cp:coreProperties>
</file>